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352800" y="533400"/>
            <a:ext cx="5486400" cy="6324600"/>
          </a:xfrm>
        </p:spPr>
        <p:txBody>
          <a:bodyPr>
            <a:normAutofit/>
          </a:bodyPr>
          <a:lstStyle/>
          <a:p>
            <a:pPr lvl="0"/>
            <a:r>
              <a:rPr lang="en-US" sz="4400" dirty="0" smtClean="0"/>
              <a:t>who prefers this means of transport;</a:t>
            </a:r>
            <a:endParaRPr lang="ru-RU" sz="4400" dirty="0" smtClean="0"/>
          </a:p>
          <a:p>
            <a:pPr lvl="0"/>
            <a:r>
              <a:rPr lang="en-US" sz="4400" dirty="0" smtClean="0"/>
              <a:t>what advantages of  travelling this way  are;</a:t>
            </a:r>
            <a:endParaRPr lang="ru-RU" sz="4400" dirty="0" smtClean="0"/>
          </a:p>
          <a:p>
            <a:pPr lvl="0"/>
            <a:r>
              <a:rPr lang="en-US" sz="4400" dirty="0" smtClean="0"/>
              <a:t>what disadvantages of  travelling this way  are.</a:t>
            </a:r>
            <a:endParaRPr lang="ru-RU" sz="4400" dirty="0" smtClean="0"/>
          </a:p>
          <a:p>
            <a:endParaRPr lang="ru-RU" dirty="0"/>
          </a:p>
        </p:txBody>
      </p:sp>
      <p:pic>
        <p:nvPicPr>
          <p:cNvPr id="14340" name="Picture 4" descr="https://thumbs.dreamstime.com/z/transportation-silhouettes-1709225.jpg"/>
          <p:cNvPicPr>
            <a:picLocks noChangeAspect="1" noChangeArrowheads="1"/>
          </p:cNvPicPr>
          <p:nvPr/>
        </p:nvPicPr>
        <p:blipFill>
          <a:blip r:embed="rId2" cstate="print"/>
          <a:srcRect l="9650" r="11221" b="10479"/>
          <a:stretch>
            <a:fillRect/>
          </a:stretch>
        </p:blipFill>
        <p:spPr bwMode="auto">
          <a:xfrm>
            <a:off x="0" y="1752600"/>
            <a:ext cx="3288632" cy="304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914400" y="3276600"/>
            <a:ext cx="9144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 collocations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524000" y="1600200"/>
            <a:ext cx="2971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check-in</a:t>
            </a:r>
            <a:endParaRPr lang="ru-RU" dirty="0" smtClean="0"/>
          </a:p>
          <a:p>
            <a:r>
              <a:rPr lang="en-US" dirty="0" smtClean="0"/>
              <a:t>baggage</a:t>
            </a:r>
            <a:endParaRPr lang="ru-RU" dirty="0" smtClean="0"/>
          </a:p>
          <a:p>
            <a:r>
              <a:rPr lang="en-US" dirty="0" smtClean="0"/>
              <a:t>departure</a:t>
            </a:r>
            <a:endParaRPr lang="ru-RU" dirty="0" smtClean="0"/>
          </a:p>
          <a:p>
            <a:r>
              <a:rPr lang="en-US" dirty="0" smtClean="0"/>
              <a:t>departure</a:t>
            </a:r>
            <a:endParaRPr lang="ru-RU" dirty="0" smtClean="0"/>
          </a:p>
          <a:p>
            <a:r>
              <a:rPr lang="en-US" dirty="0" smtClean="0"/>
              <a:t>duty-free</a:t>
            </a:r>
            <a:endParaRPr lang="ru-RU" dirty="0" smtClean="0"/>
          </a:p>
          <a:p>
            <a:r>
              <a:rPr lang="en-US" dirty="0" smtClean="0"/>
              <a:t>conveyer</a:t>
            </a:r>
            <a:endParaRPr lang="ru-RU" dirty="0" smtClean="0"/>
          </a:p>
          <a:p>
            <a:r>
              <a:rPr lang="en-US" dirty="0" smtClean="0"/>
              <a:t>passport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638800" y="1524000"/>
            <a:ext cx="3505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desk</a:t>
            </a:r>
            <a:endParaRPr lang="ru-RU" dirty="0" smtClean="0"/>
          </a:p>
          <a:p>
            <a:r>
              <a:rPr lang="en-US" dirty="0" smtClean="0"/>
              <a:t>re-claim </a:t>
            </a:r>
            <a:endParaRPr lang="ru-RU" dirty="0" smtClean="0"/>
          </a:p>
          <a:p>
            <a:r>
              <a:rPr lang="en-US" dirty="0" smtClean="0"/>
              <a:t>board</a:t>
            </a:r>
            <a:endParaRPr lang="ru-RU" dirty="0" smtClean="0"/>
          </a:p>
          <a:p>
            <a:r>
              <a:rPr lang="en-US" dirty="0" smtClean="0"/>
              <a:t>lounge</a:t>
            </a:r>
            <a:endParaRPr lang="ru-RU" dirty="0" smtClean="0"/>
          </a:p>
          <a:p>
            <a:r>
              <a:rPr lang="en-US" dirty="0" smtClean="0"/>
              <a:t>shop</a:t>
            </a:r>
            <a:endParaRPr lang="ru-RU" dirty="0" smtClean="0"/>
          </a:p>
          <a:p>
            <a:r>
              <a:rPr lang="en-US" dirty="0" smtClean="0"/>
              <a:t>belt</a:t>
            </a:r>
            <a:endParaRPr lang="ru-RU" dirty="0" smtClean="0"/>
          </a:p>
          <a:p>
            <a:r>
              <a:rPr lang="en-US" dirty="0" smtClean="0"/>
              <a:t>control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festival.1september.ru/articles/513431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4347"/>
            <a:ext cx="7620000" cy="681365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" y="228600"/>
            <a:ext cx="559770" cy="60016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algn="ctr"/>
            <a:endParaRPr lang="en-US" sz="6600" b="1" cap="none" spc="0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6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 algn="ctr"/>
            <a:r>
              <a:rPr lang="en-US" sz="66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algn="ctr"/>
            <a:r>
              <a:rPr lang="en-US" sz="66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algn="ctr"/>
            <a:r>
              <a:rPr lang="en-US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7656" name="Picture 8" descr="http://mlmbusinessnews.com/wp-data/uploads/2013/07/Reviews.png"/>
          <p:cNvPicPr>
            <a:picLocks noChangeAspect="1" noChangeArrowheads="1"/>
          </p:cNvPicPr>
          <p:nvPr/>
        </p:nvPicPr>
        <p:blipFill>
          <a:blip r:embed="rId3" cstate="print"/>
          <a:srcRect l="3840" t="6045" r="51360" b="25441"/>
          <a:stretch>
            <a:fillRect/>
          </a:stretch>
        </p:blipFill>
        <p:spPr bwMode="auto">
          <a:xfrm>
            <a:off x="1371600" y="381000"/>
            <a:ext cx="2667000" cy="2590800"/>
          </a:xfrm>
          <a:prstGeom prst="rect">
            <a:avLst/>
          </a:prstGeom>
          <a:noFill/>
        </p:spPr>
      </p:pic>
      <p:pic>
        <p:nvPicPr>
          <p:cNvPr id="10" name="Picture 8" descr="http://mlmbusinessnews.com/wp-data/uploads/2013/07/Reviews.png"/>
          <p:cNvPicPr>
            <a:picLocks noChangeAspect="1" noChangeArrowheads="1"/>
          </p:cNvPicPr>
          <p:nvPr/>
        </p:nvPicPr>
        <p:blipFill>
          <a:blip r:embed="rId3" cstate="print"/>
          <a:srcRect l="52480" t="4030" r="4000" b="25441"/>
          <a:stretch>
            <a:fillRect/>
          </a:stretch>
        </p:blipFill>
        <p:spPr bwMode="auto">
          <a:xfrm>
            <a:off x="6172200" y="457200"/>
            <a:ext cx="2590800" cy="2667000"/>
          </a:xfrm>
          <a:prstGeom prst="rect">
            <a:avLst/>
          </a:prstGeom>
          <a:noFill/>
        </p:spPr>
      </p:pic>
      <p:pic>
        <p:nvPicPr>
          <p:cNvPr id="27658" name="Picture 10" descr="http://i47.tinypic.com/28k65n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733800"/>
            <a:ext cx="3124200" cy="31242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724400" y="5867400"/>
            <a:ext cx="1905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8" descr="http://mlmbusinessnews.com/wp-data/uploads/2013/07/Reviews.png"/>
          <p:cNvPicPr>
            <a:picLocks noChangeAspect="1" noChangeArrowheads="1"/>
          </p:cNvPicPr>
          <p:nvPr/>
        </p:nvPicPr>
        <p:blipFill>
          <a:blip r:embed="rId3" cstate="print"/>
          <a:srcRect l="3840" t="6045" r="51360" b="25441"/>
          <a:stretch>
            <a:fillRect/>
          </a:stretch>
        </p:blipFill>
        <p:spPr bwMode="auto">
          <a:xfrm>
            <a:off x="5029200" y="3971108"/>
            <a:ext cx="1600200" cy="1554481"/>
          </a:xfrm>
          <a:prstGeom prst="rect">
            <a:avLst/>
          </a:prstGeom>
          <a:noFill/>
        </p:spPr>
      </p:pic>
      <p:pic>
        <p:nvPicPr>
          <p:cNvPr id="14" name="Picture 8" descr="http://mlmbusinessnews.com/wp-data/uploads/2013/07/Reviews.png"/>
          <p:cNvPicPr>
            <a:picLocks noChangeAspect="1" noChangeArrowheads="1"/>
          </p:cNvPicPr>
          <p:nvPr/>
        </p:nvPicPr>
        <p:blipFill>
          <a:blip r:embed="rId3" cstate="print"/>
          <a:srcRect l="52480" t="4030" r="4000" b="25441"/>
          <a:stretch>
            <a:fillRect/>
          </a:stretch>
        </p:blipFill>
        <p:spPr bwMode="auto">
          <a:xfrm>
            <a:off x="6858000" y="3962400"/>
            <a:ext cx="1447800" cy="1490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44</Words>
  <Application>Microsoft Office PowerPoint</Application>
  <PresentationFormat>Экран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Слайд 1</vt:lpstr>
      <vt:lpstr>Form collocations 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Kolya</dc:creator>
  <cp:lastModifiedBy>Коля</cp:lastModifiedBy>
  <cp:revision>4</cp:revision>
  <dcterms:created xsi:type="dcterms:W3CDTF">2017-01-26T19:47:44Z</dcterms:created>
  <dcterms:modified xsi:type="dcterms:W3CDTF">2017-01-27T13:50:43Z</dcterms:modified>
</cp:coreProperties>
</file>